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3E"/>
    <a:srgbClr val="156082"/>
    <a:srgbClr val="016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86"/>
    <p:restoredTop sz="94658"/>
  </p:normalViewPr>
  <p:slideViewPr>
    <p:cSldViewPr snapToGrid="0">
      <p:cViewPr varScale="1">
        <p:scale>
          <a:sx n="41" d="100"/>
          <a:sy n="41" d="100"/>
        </p:scale>
        <p:origin x="232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640157005020767E-2"/>
          <c:y val="1.6058610214379064E-2"/>
          <c:w val="0.95639624904504861"/>
          <c:h val="0.8518949655106756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0833F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3A-0140-9E20-9877034D47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05DB8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43A-0140-9E20-9877034D470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005DB8">
                  <a:alpha val="72941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43A-0140-9E20-9877034D4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74385391"/>
        <c:axId val="1628707663"/>
      </c:lineChart>
      <c:catAx>
        <c:axId val="2074385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8707663"/>
        <c:crosses val="autoZero"/>
        <c:auto val="1"/>
        <c:lblAlgn val="ctr"/>
        <c:lblOffset val="100"/>
        <c:noMultiLvlLbl val="0"/>
      </c:catAx>
      <c:valAx>
        <c:axId val="1628707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4385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C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31-E045-BD4A-4BBAD148F5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7F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31-E045-BD4A-4BBAD148F5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DB8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31-E045-BD4A-4BBAD148F5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958895"/>
        <c:axId val="1364387679"/>
      </c:barChart>
      <c:catAx>
        <c:axId val="1364958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387679"/>
        <c:crosses val="autoZero"/>
        <c:auto val="1"/>
        <c:lblAlgn val="ctr"/>
        <c:lblOffset val="100"/>
        <c:noMultiLvlLbl val="0"/>
      </c:catAx>
      <c:valAx>
        <c:axId val="136438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958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rgbClr val="007F3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CD5-2E43-A325-F8C46FFEB3CE}"/>
              </c:ext>
            </c:extLst>
          </c:dPt>
          <c:dPt>
            <c:idx val="1"/>
            <c:bubble3D val="0"/>
            <c:spPr>
              <a:solidFill>
                <a:srgbClr val="005DB8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CD5-2E43-A325-F8C46FFEB3CE}"/>
              </c:ext>
            </c:extLst>
          </c:dPt>
          <c:dPt>
            <c:idx val="2"/>
            <c:bubble3D val="0"/>
            <c:spPr>
              <a:solidFill>
                <a:srgbClr val="00833F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CD5-2E43-A325-F8C46FFEB3CE}"/>
              </c:ext>
            </c:extLst>
          </c:dPt>
          <c:dPt>
            <c:idx val="3"/>
            <c:bubble3D val="0"/>
            <c:spPr>
              <a:solidFill>
                <a:srgbClr val="0067C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CD5-2E43-A325-F8C46FFEB3C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CD5-2E43-A325-F8C46FFEB3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FCD5-2E43-A325-F8C46FFEB3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FCD5-2E43-A325-F8C46FFEB3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FCD5-2E43-A325-F8C46FFEB3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FCD5-2E43-A325-F8C46FFEB3C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FCD5-2E43-A325-F8C46FFEB3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CD5-2E43-A325-F8C46FFEB3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CD5-2E43-A325-F8C46FFEB3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CD5-2E43-A325-F8C46FFEB3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CD5-2E43-A325-F8C46FFEB3CE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FCD5-2E43-A325-F8C46FFEB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8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62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9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2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>
                    <a:tint val="82000"/>
                  </a:schemeClr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82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47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75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2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1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4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3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5A3B9C-5C2E-B141-8DC1-E0C52689234E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C79081-52F3-7045-AED7-0BBAD1C8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4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59EB620-2532-65CE-E11E-CC15EEFEB976}"/>
              </a:ext>
            </a:extLst>
          </p:cNvPr>
          <p:cNvSpPr txBox="1">
            <a:spLocks/>
          </p:cNvSpPr>
          <p:nvPr/>
        </p:nvSpPr>
        <p:spPr>
          <a:xfrm>
            <a:off x="2000308" y="8237706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A00117-B68B-75B0-45C2-5F529570F24F}"/>
              </a:ext>
            </a:extLst>
          </p:cNvPr>
          <p:cNvSpPr txBox="1">
            <a:spLocks/>
          </p:cNvSpPr>
          <p:nvPr/>
        </p:nvSpPr>
        <p:spPr>
          <a:xfrm>
            <a:off x="624137" y="9585609"/>
            <a:ext cx="13826153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</a:t>
            </a:r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DCF9E8-3AEB-FA59-FEE6-D2874193A674}"/>
              </a:ext>
            </a:extLst>
          </p:cNvPr>
          <p:cNvCxnSpPr>
            <a:cxnSpLocks/>
          </p:cNvCxnSpPr>
          <p:nvPr/>
        </p:nvCxnSpPr>
        <p:spPr>
          <a:xfrm>
            <a:off x="4309968" y="9084243"/>
            <a:ext cx="6099858" cy="0"/>
          </a:xfrm>
          <a:prstGeom prst="line">
            <a:avLst/>
          </a:prstGeom>
          <a:ln w="508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B4DD0BD7-B1D3-BB7A-FA8E-4891AFFC87ED}"/>
              </a:ext>
            </a:extLst>
          </p:cNvPr>
          <p:cNvSpPr txBox="1">
            <a:spLocks/>
          </p:cNvSpPr>
          <p:nvPr/>
        </p:nvSpPr>
        <p:spPr>
          <a:xfrm>
            <a:off x="1940300" y="14506528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D518C1-0158-C048-B506-831B4EB6FA05}"/>
              </a:ext>
            </a:extLst>
          </p:cNvPr>
          <p:cNvCxnSpPr>
            <a:cxnSpLocks/>
          </p:cNvCxnSpPr>
          <p:nvPr/>
        </p:nvCxnSpPr>
        <p:spPr>
          <a:xfrm>
            <a:off x="4196330" y="15353065"/>
            <a:ext cx="6099858" cy="0"/>
          </a:xfrm>
          <a:prstGeom prst="line">
            <a:avLst/>
          </a:prstGeom>
          <a:ln w="508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AF5CAC1-CE6A-7FAA-5472-B9E3259F9253}"/>
              </a:ext>
            </a:extLst>
          </p:cNvPr>
          <p:cNvSpPr txBox="1"/>
          <p:nvPr/>
        </p:nvSpPr>
        <p:spPr>
          <a:xfrm>
            <a:off x="621292" y="19506186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35A3AB0C-FFA8-4EB6-FC57-419471FF51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1190174"/>
              </p:ext>
            </p:extLst>
          </p:nvPr>
        </p:nvGraphicFramePr>
        <p:xfrm>
          <a:off x="2126994" y="25773527"/>
          <a:ext cx="10328906" cy="6219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A4AD2D6D-43AE-449C-C540-11C89B35E619}"/>
              </a:ext>
            </a:extLst>
          </p:cNvPr>
          <p:cNvSpPr txBox="1"/>
          <p:nvPr/>
        </p:nvSpPr>
        <p:spPr>
          <a:xfrm>
            <a:off x="699872" y="25102368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1F76D576-19B0-A257-B2A9-C8573001C13A}"/>
              </a:ext>
            </a:extLst>
          </p:cNvPr>
          <p:cNvSpPr txBox="1">
            <a:spLocks/>
          </p:cNvSpPr>
          <p:nvPr/>
        </p:nvSpPr>
        <p:spPr>
          <a:xfrm>
            <a:off x="16660044" y="8227092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FA599C-ADA6-B526-D9BB-2650F9493374}"/>
              </a:ext>
            </a:extLst>
          </p:cNvPr>
          <p:cNvCxnSpPr>
            <a:cxnSpLocks/>
          </p:cNvCxnSpPr>
          <p:nvPr/>
        </p:nvCxnSpPr>
        <p:spPr>
          <a:xfrm>
            <a:off x="18916074" y="9073629"/>
            <a:ext cx="6099858" cy="0"/>
          </a:xfrm>
          <a:prstGeom prst="line">
            <a:avLst/>
          </a:prstGeom>
          <a:ln w="508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2A12C7C0-B23C-BDE4-C333-4F56812F4230}"/>
              </a:ext>
            </a:extLst>
          </p:cNvPr>
          <p:cNvSpPr txBox="1">
            <a:spLocks/>
          </p:cNvSpPr>
          <p:nvPr/>
        </p:nvSpPr>
        <p:spPr>
          <a:xfrm>
            <a:off x="15194144" y="18359692"/>
            <a:ext cx="13399279" cy="9043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09A3FCF8-9B7F-0FB0-4E16-9D0CF1022174}"/>
              </a:ext>
            </a:extLst>
          </p:cNvPr>
          <p:cNvSpPr txBox="1">
            <a:spLocks/>
          </p:cNvSpPr>
          <p:nvPr/>
        </p:nvSpPr>
        <p:spPr>
          <a:xfrm>
            <a:off x="16558425" y="19416412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EDF3A56-3F3E-33B0-8079-7D76BEC37A32}"/>
              </a:ext>
            </a:extLst>
          </p:cNvPr>
          <p:cNvCxnSpPr>
            <a:cxnSpLocks/>
          </p:cNvCxnSpPr>
          <p:nvPr/>
        </p:nvCxnSpPr>
        <p:spPr>
          <a:xfrm>
            <a:off x="18814455" y="20262949"/>
            <a:ext cx="6099858" cy="0"/>
          </a:xfrm>
          <a:prstGeom prst="line">
            <a:avLst/>
          </a:prstGeom>
          <a:ln w="508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84CC50E5-F350-CABD-E15B-A2E35BE87D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3811444"/>
              </p:ext>
            </p:extLst>
          </p:nvPr>
        </p:nvGraphicFramePr>
        <p:xfrm>
          <a:off x="16409670" y="25957035"/>
          <a:ext cx="10444573" cy="603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4F8F341A-0069-DFFE-C7AC-C51F825DD638}"/>
              </a:ext>
            </a:extLst>
          </p:cNvPr>
          <p:cNvSpPr txBox="1"/>
          <p:nvPr/>
        </p:nvSpPr>
        <p:spPr>
          <a:xfrm>
            <a:off x="15098918" y="25259694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1E667E7A-C7E5-15E8-2640-A0A074430199}"/>
              </a:ext>
            </a:extLst>
          </p:cNvPr>
          <p:cNvSpPr txBox="1">
            <a:spLocks/>
          </p:cNvSpPr>
          <p:nvPr/>
        </p:nvSpPr>
        <p:spPr>
          <a:xfrm>
            <a:off x="30553799" y="8233415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17F24CC-514D-5266-B91E-7984944F6CF5}"/>
              </a:ext>
            </a:extLst>
          </p:cNvPr>
          <p:cNvCxnSpPr>
            <a:cxnSpLocks/>
          </p:cNvCxnSpPr>
          <p:nvPr/>
        </p:nvCxnSpPr>
        <p:spPr>
          <a:xfrm>
            <a:off x="32809829" y="9079952"/>
            <a:ext cx="6099858" cy="0"/>
          </a:xfrm>
          <a:prstGeom prst="line">
            <a:avLst/>
          </a:prstGeom>
          <a:ln w="508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Chart 51">
            <a:extLst>
              <a:ext uri="{FF2B5EF4-FFF2-40B4-BE49-F238E27FC236}">
                <a16:creationId xmlns:a16="http://schemas.microsoft.com/office/drawing/2014/main" id="{FE8046E8-B3DF-48F8-2592-5511F14237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267718"/>
              </p:ext>
            </p:extLst>
          </p:nvPr>
        </p:nvGraphicFramePr>
        <p:xfrm>
          <a:off x="29307174" y="13365929"/>
          <a:ext cx="13501808" cy="9995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277D947C-759C-B546-3847-8D07C276D794}"/>
              </a:ext>
            </a:extLst>
          </p:cNvPr>
          <p:cNvSpPr txBox="1"/>
          <p:nvPr/>
        </p:nvSpPr>
        <p:spPr>
          <a:xfrm>
            <a:off x="29195125" y="12817784"/>
            <a:ext cx="7321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Chart/Graph Title Here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ECF22D5-CAEF-1F77-4CB8-C814A16AA7B9}"/>
              </a:ext>
            </a:extLst>
          </p:cNvPr>
          <p:cNvSpPr/>
          <p:nvPr/>
        </p:nvSpPr>
        <p:spPr>
          <a:xfrm>
            <a:off x="29195125" y="24175585"/>
            <a:ext cx="13917055" cy="7908813"/>
          </a:xfrm>
          <a:prstGeom prst="rect">
            <a:avLst/>
          </a:prstGeom>
          <a:solidFill>
            <a:srgbClr val="0166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C007759A-20E6-21EA-AF65-13CD6ACE64A1}"/>
              </a:ext>
            </a:extLst>
          </p:cNvPr>
          <p:cNvSpPr txBox="1">
            <a:spLocks/>
          </p:cNvSpPr>
          <p:nvPr/>
        </p:nvSpPr>
        <p:spPr>
          <a:xfrm>
            <a:off x="30601598" y="24674767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556DDCB-681E-65B9-C9D2-63BDE5C0FDB3}"/>
              </a:ext>
            </a:extLst>
          </p:cNvPr>
          <p:cNvCxnSpPr>
            <a:cxnSpLocks/>
          </p:cNvCxnSpPr>
          <p:nvPr/>
        </p:nvCxnSpPr>
        <p:spPr>
          <a:xfrm>
            <a:off x="32857628" y="25521304"/>
            <a:ext cx="609985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10BDB615-0629-1BA5-ADBA-458F62933944}"/>
              </a:ext>
            </a:extLst>
          </p:cNvPr>
          <p:cNvSpPr txBox="1"/>
          <p:nvPr/>
        </p:nvSpPr>
        <p:spPr>
          <a:xfrm>
            <a:off x="624137" y="15720534"/>
            <a:ext cx="138261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sz="2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10B5A0B-C8CE-6450-29C9-2E2F10010CAE}"/>
              </a:ext>
            </a:extLst>
          </p:cNvPr>
          <p:cNvSpPr txBox="1"/>
          <p:nvPr/>
        </p:nvSpPr>
        <p:spPr>
          <a:xfrm>
            <a:off x="15204390" y="20561258"/>
            <a:ext cx="133992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sz="24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DC0BCF0-EED7-F088-9E18-5D8064F3E515}"/>
              </a:ext>
            </a:extLst>
          </p:cNvPr>
          <p:cNvSpPr txBox="1"/>
          <p:nvPr/>
        </p:nvSpPr>
        <p:spPr>
          <a:xfrm>
            <a:off x="29195125" y="9546717"/>
            <a:ext cx="13917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BB64B03-4DFD-5391-F561-6BDDF4F1FEB9}"/>
              </a:ext>
            </a:extLst>
          </p:cNvPr>
          <p:cNvSpPr txBox="1"/>
          <p:nvPr/>
        </p:nvSpPr>
        <p:spPr>
          <a:xfrm>
            <a:off x="34455764" y="23352245"/>
            <a:ext cx="3147195" cy="277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135316-CDB5-4F98-C496-7C8C2CF2608E}"/>
              </a:ext>
            </a:extLst>
          </p:cNvPr>
          <p:cNvSpPr txBox="1"/>
          <p:nvPr/>
        </p:nvSpPr>
        <p:spPr>
          <a:xfrm>
            <a:off x="5664380" y="31992831"/>
            <a:ext cx="3067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99" name="Content Placeholder 2">
            <a:extLst>
              <a:ext uri="{FF2B5EF4-FFF2-40B4-BE49-F238E27FC236}">
                <a16:creationId xmlns:a16="http://schemas.microsoft.com/office/drawing/2014/main" id="{56424F85-70BA-2817-21C8-7BE5B7DF7C3D}"/>
              </a:ext>
            </a:extLst>
          </p:cNvPr>
          <p:cNvSpPr txBox="1">
            <a:spLocks/>
          </p:cNvSpPr>
          <p:nvPr/>
        </p:nvSpPr>
        <p:spPr>
          <a:xfrm>
            <a:off x="29767402" y="25830175"/>
            <a:ext cx="12760037" cy="58297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dolore. 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</a:t>
            </a:r>
          </a:p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56E5123-CF43-402D-EC6B-65938F90C2D5}"/>
              </a:ext>
            </a:extLst>
          </p:cNvPr>
          <p:cNvSpPr txBox="1"/>
          <p:nvPr/>
        </p:nvSpPr>
        <p:spPr>
          <a:xfrm>
            <a:off x="20102565" y="31992831"/>
            <a:ext cx="306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96D22F-BD9B-92F9-C9DF-E8798CBA8F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431"/>
          <a:stretch/>
        </p:blipFill>
        <p:spPr>
          <a:xfrm>
            <a:off x="2110637" y="20150229"/>
            <a:ext cx="10183649" cy="43673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FB7114-3486-4418-B556-BAD2ECF0316F}"/>
              </a:ext>
            </a:extLst>
          </p:cNvPr>
          <p:cNvSpPr txBox="1"/>
          <p:nvPr/>
        </p:nvSpPr>
        <p:spPr>
          <a:xfrm>
            <a:off x="5680848" y="24551567"/>
            <a:ext cx="2796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AE8FAF5-6133-FFBE-040F-3BD0FD3C93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2" r="2117" b="5337"/>
          <a:stretch/>
        </p:blipFill>
        <p:spPr>
          <a:xfrm>
            <a:off x="15183897" y="9635493"/>
            <a:ext cx="13419772" cy="8385033"/>
          </a:xfrm>
          <a:prstGeom prst="rect">
            <a:avLst/>
          </a:prstGeom>
        </p:spPr>
      </p:pic>
      <p:sp>
        <p:nvSpPr>
          <p:cNvPr id="5" name="Header Background">
            <a:extLst>
              <a:ext uri="{FF2B5EF4-FFF2-40B4-BE49-F238E27FC236}">
                <a16:creationId xmlns:a16="http://schemas.microsoft.com/office/drawing/2014/main" id="{D130DF8E-95C8-8090-85D2-E0C991DFDBA3}"/>
              </a:ext>
            </a:extLst>
          </p:cNvPr>
          <p:cNvSpPr/>
          <p:nvPr/>
        </p:nvSpPr>
        <p:spPr>
          <a:xfrm>
            <a:off x="-32657" y="-32657"/>
            <a:ext cx="43923858" cy="7372350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TAMU-CC Logo" descr="A logo of a university&#10;&#10;AI-generated content may be incorrect.">
            <a:extLst>
              <a:ext uri="{FF2B5EF4-FFF2-40B4-BE49-F238E27FC236}">
                <a16:creationId xmlns:a16="http://schemas.microsoft.com/office/drawing/2014/main" id="{7ACC9947-26A4-2A52-4D6D-9355333B7B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4" y="551153"/>
            <a:ext cx="3321330" cy="6072449"/>
          </a:xfrm>
          <a:prstGeom prst="rect">
            <a:avLst/>
          </a:prstGeom>
        </p:spPr>
      </p:pic>
      <p:sp>
        <p:nvSpPr>
          <p:cNvPr id="75" name="Text Under Title">
            <a:extLst>
              <a:ext uri="{FF2B5EF4-FFF2-40B4-BE49-F238E27FC236}">
                <a16:creationId xmlns:a16="http://schemas.microsoft.com/office/drawing/2014/main" id="{9F2D6C55-20A1-08FB-195E-003A0EBED381}"/>
              </a:ext>
            </a:extLst>
          </p:cNvPr>
          <p:cNvSpPr txBox="1"/>
          <p:nvPr/>
        </p:nvSpPr>
        <p:spPr>
          <a:xfrm>
            <a:off x="16885207" y="5109501"/>
            <a:ext cx="99690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Author(s) Name(s) Here</a:t>
            </a:r>
          </a:p>
          <a:p>
            <a:pPr algn="ctr"/>
            <a:r>
              <a:rPr lang="en-US" sz="34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College or Department Affiliation Here</a:t>
            </a:r>
          </a:p>
        </p:txBody>
      </p:sp>
      <p:sp>
        <p:nvSpPr>
          <p:cNvPr id="6" name="Poster Title">
            <a:extLst>
              <a:ext uri="{FF2B5EF4-FFF2-40B4-BE49-F238E27FC236}">
                <a16:creationId xmlns:a16="http://schemas.microsoft.com/office/drawing/2014/main" id="{8293B4DE-9F87-EFF4-ABDA-5B71485262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4718" y="1258448"/>
            <a:ext cx="28656482" cy="3265541"/>
          </a:xfrm>
        </p:spPr>
        <p:txBody>
          <a:bodyPr>
            <a:noAutofit/>
          </a:bodyPr>
          <a:lstStyle/>
          <a:p>
            <a:r>
              <a:rPr lang="en-US" sz="130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Your</a:t>
            </a:r>
            <a:r>
              <a:rPr lang="en-US" sz="13000" b="1" dirty="0"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 </a:t>
            </a:r>
            <a:r>
              <a:rPr lang="en-US" sz="130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Poster Title Here</a:t>
            </a:r>
            <a:br>
              <a:rPr lang="en-US" sz="130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</a:br>
            <a:r>
              <a:rPr lang="en-US" sz="130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Moving Into Two Lines</a:t>
            </a:r>
          </a:p>
        </p:txBody>
      </p:sp>
      <p:sp>
        <p:nvSpPr>
          <p:cNvPr id="110" name="Header Bottom Line">
            <a:extLst>
              <a:ext uri="{FF2B5EF4-FFF2-40B4-BE49-F238E27FC236}">
                <a16:creationId xmlns:a16="http://schemas.microsoft.com/office/drawing/2014/main" id="{B173BCFB-7D90-1040-156B-DB9C3F6E5D52}"/>
              </a:ext>
            </a:extLst>
          </p:cNvPr>
          <p:cNvSpPr/>
          <p:nvPr/>
        </p:nvSpPr>
        <p:spPr>
          <a:xfrm>
            <a:off x="-41571" y="7339158"/>
            <a:ext cx="43932771" cy="143629"/>
          </a:xfrm>
          <a:prstGeom prst="rect">
            <a:avLst/>
          </a:prstGeom>
          <a:solidFill>
            <a:srgbClr val="007F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78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652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Aptos Display</vt:lpstr>
      <vt:lpstr>Arial</vt:lpstr>
      <vt:lpstr>Gibson Book</vt:lpstr>
      <vt:lpstr>Gibson Light</vt:lpstr>
      <vt:lpstr>Gibson Medium</vt:lpstr>
      <vt:lpstr>Gotham</vt:lpstr>
      <vt:lpstr>Gotham Medium</vt:lpstr>
      <vt:lpstr>Office Theme</vt:lpstr>
      <vt:lpstr>Your Poster Title Here Moving Into Two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Poster Title Here Moving Into Two Lines</dc:title>
  <dc:creator>Stidham, Hanna</dc:creator>
  <cp:lastModifiedBy>Solis, Richard</cp:lastModifiedBy>
  <cp:revision>18</cp:revision>
  <dcterms:created xsi:type="dcterms:W3CDTF">2025-02-10T17:00:15Z</dcterms:created>
  <dcterms:modified xsi:type="dcterms:W3CDTF">2025-02-24T23:54:37Z</dcterms:modified>
</cp:coreProperties>
</file>